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dobe Kaiti Std R" pitchFamily="18" charset="-128"/>
                <a:ea typeface="Adobe Kaiti Std R" pitchFamily="18" charset="-128"/>
              </a:rPr>
              <a:t>Playskool Explore 'N Grow Busy Ball Popper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267200" cy="31241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Pump the plunger and drop the balls onto the spiral track. When they reach the bottom, look out! The balls pop out the top! Giggles are guaranteed with 8 lively songs to help keep the fun rolling along. And later, when baby's a bit older, there's even more fun to be had by chasing after the bright, busy balls!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267200" cy="228599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Playskool </a:t>
            </a:r>
            <a:r>
              <a:rPr lang="en-US" b="1" dirty="0" err="1" smtClean="0"/>
              <a:t>Ecplore</a:t>
            </a:r>
            <a:r>
              <a:rPr lang="en-US" b="1" dirty="0" smtClean="0"/>
              <a:t> ‘</a:t>
            </a:r>
            <a:r>
              <a:rPr lang="en-US" b="1" dirty="0" err="1" smtClean="0"/>
              <a:t>Ngrow</a:t>
            </a:r>
            <a:r>
              <a:rPr lang="en-US" b="1" dirty="0" smtClean="0"/>
              <a:t> Busy Ball Popper Includes: </a:t>
            </a:r>
            <a:r>
              <a:rPr lang="en-US" b="1" dirty="0" err="1" smtClean="0"/>
              <a:t>poppin</a:t>
            </a:r>
            <a:r>
              <a:rPr lang="en-US" b="1" dirty="0" smtClean="0"/>
              <a:t>', </a:t>
            </a:r>
            <a:r>
              <a:rPr lang="en-US" b="1" dirty="0" err="1" smtClean="0"/>
              <a:t>droppin</a:t>
            </a:r>
            <a:r>
              <a:rPr lang="en-US" b="1" dirty="0" smtClean="0"/>
              <a:t>' colored balls with the Playskool Explore 'N Grow Busy Ball Popper!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Cost:  $18.99</a:t>
            </a:r>
          </a:p>
          <a:p>
            <a:endParaRPr lang="en-US" dirty="0"/>
          </a:p>
        </p:txBody>
      </p:sp>
      <p:pic>
        <p:nvPicPr>
          <p:cNvPr id="5" name="Picture 4" descr="popco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112" y="3352800"/>
            <a:ext cx="4099890" cy="3505200"/>
          </a:xfrm>
          <a:prstGeom prst="rect">
            <a:avLst/>
          </a:prstGeom>
        </p:spPr>
      </p:pic>
      <p:pic>
        <p:nvPicPr>
          <p:cNvPr id="6" name="Picture 5" descr="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343400"/>
            <a:ext cx="2374900" cy="2514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Playskool Explore 'N Grow Busy Ball Popper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Playskool Explore 'N Grow Busy Ball Popper          Get silly with poppin', droppin' colored balls with the Playskool Explore 'N Grow Busy Ball Popper!  </dc:title>
  <dc:creator>jessicas1026</dc:creator>
  <cp:lastModifiedBy>alyssap1016</cp:lastModifiedBy>
  <cp:revision>3</cp:revision>
  <dcterms:created xsi:type="dcterms:W3CDTF">2012-05-03T16:10:39Z</dcterms:created>
  <dcterms:modified xsi:type="dcterms:W3CDTF">2012-05-04T16:14:32Z</dcterms:modified>
</cp:coreProperties>
</file>